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constituent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graphiques et cartes qui appartiennent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quantité importante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une bonne utilisation de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Agréger</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